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6" r:id="rId19"/>
    <p:sldId id="2147469235" r:id="rId20"/>
    <p:sldId id="2147469244" r:id="rId21"/>
    <p:sldId id="2147469230" r:id="rId22"/>
    <p:sldId id="2147469233" r:id="rId23"/>
    <p:sldId id="2147469243" r:id="rId24"/>
    <p:sldId id="2147469231" r:id="rId25"/>
    <p:sldId id="2147469232" r:id="rId26"/>
    <p:sldId id="2147469234" r:id="rId27"/>
    <p:sldId id="2147469239" r:id="rId28"/>
    <p:sldId id="2147469237" r:id="rId29"/>
    <p:sldId id="2147469240"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6"/>
            <p14:sldId id="2147469235"/>
            <p14:sldId id="2147469244"/>
            <p14:sldId id="2147469230"/>
            <p14:sldId id="2147469233"/>
            <p14:sldId id="2147469243"/>
            <p14:sldId id="2147469231"/>
            <p14:sldId id="2147469232"/>
            <p14:sldId id="2147469234"/>
            <p14:sldId id="2147469239"/>
            <p14:sldId id="2147469237"/>
            <p14:sldId id="21474692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7D1"/>
    <a:srgbClr val="52598C"/>
    <a:srgbClr val="313553"/>
    <a:srgbClr val="DF6036"/>
    <a:srgbClr val="EA957A"/>
    <a:srgbClr val="E7896B"/>
    <a:srgbClr val="E57E5C"/>
    <a:srgbClr val="FFFFFF"/>
    <a:srgbClr val="161A3B"/>
    <a:srgbClr val="E5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153" dt="2022-06-02T09:39:38.2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6-02T09:53:55.281" v="14397" actId="113"/>
      <pc:docMkLst>
        <pc:docMk/>
      </pc:docMkLst>
      <pc:sldChg chg="modSp mod">
        <pc:chgData name="ROSSET Estelle" userId="b6d1c003-2893-4825-ab6c-ff4ad4c01fc2" providerId="ADAL" clId="{0F7ED5B5-A1BB-40DD-9EC6-0CB743647687}" dt="2022-06-02T09:22:57.117" v="13686" actId="20577"/>
        <pc:sldMkLst>
          <pc:docMk/>
          <pc:sldMk cId="2520165850" sldId="374"/>
        </pc:sldMkLst>
        <pc:spChg chg="mod">
          <ac:chgData name="ROSSET Estelle" userId="b6d1c003-2893-4825-ab6c-ff4ad4c01fc2" providerId="ADAL" clId="{0F7ED5B5-A1BB-40DD-9EC6-0CB743647687}" dt="2022-06-02T09:22:57.117" v="13686" actId="20577"/>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5-25T15:13:43.309" v="10329" actId="1076"/>
        <pc:sldMkLst>
          <pc:docMk/>
          <pc:sldMk cId="979255221" sldId="2145706425"/>
        </pc:sldMkLst>
        <pc:spChg chg="mod">
          <ac:chgData name="ROSSET Estelle" userId="b6d1c003-2893-4825-ab6c-ff4ad4c01fc2" providerId="ADAL" clId="{0F7ED5B5-A1BB-40DD-9EC6-0CB743647687}" dt="2022-05-24T09:00:06.132" v="1612"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5-25T15:13:27.974" v="10327"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5-25T15:13:43.309" v="10329"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6-02T09:23:00.999" v="13690" actId="20577"/>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6-02T09:23:00.999" v="13690" actId="20577"/>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6-02T09:23:20.228" v="13706"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6-02T09:23:20.228" v="13706" actId="20577"/>
          <ac:spMkLst>
            <pc:docMk/>
            <pc:sldMk cId="1447032522" sldId="2147469230"/>
            <ac:spMk id="17" creationId="{92CD2290-0883-4C94-BD51-A25BBB9AC75D}"/>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6-02T09:23:32.484" v="13718" actId="20577"/>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6-02T09:23:32.484" v="13718" actId="20577"/>
          <ac:spMkLst>
            <pc:docMk/>
            <pc:sldMk cId="2606308497" sldId="2147469231"/>
            <ac:spMk id="17" creationId="{92CD2290-0883-4C94-BD51-A25BBB9AC75D}"/>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6-02T09:23:41.137" v="13722" actId="20577"/>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6-02T09:23:41.137" v="13722" actId="20577"/>
          <ac:spMkLst>
            <pc:docMk/>
            <pc:sldMk cId="3130758735" sldId="2147469232"/>
            <ac:spMk id="17" creationId="{92CD2290-0883-4C94-BD51-A25BBB9AC75D}"/>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6-02T09:23:23.621" v="13710" actId="20577"/>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6-02T09:23:23.621" v="13710" actId="20577"/>
          <ac:spMkLst>
            <pc:docMk/>
            <pc:sldMk cId="3216123268" sldId="2147469233"/>
            <ac:spMk id="17" creationId="{92CD2290-0883-4C94-BD51-A25BBB9AC75D}"/>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6-02T09:23:47.101" v="13726"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6-02T09:23:47.101" v="13726" actId="20577"/>
          <ac:spMkLst>
            <pc:docMk/>
            <pc:sldMk cId="3102630283" sldId="2147469234"/>
            <ac:spMk id="17" creationId="{92CD2290-0883-4C94-BD51-A25BBB9AC75D}"/>
          </ac:spMkLst>
        </pc:spChg>
        <pc:spChg chg="mod">
          <ac:chgData name="ROSSET Estelle" userId="b6d1c003-2893-4825-ab6c-ff4ad4c01fc2" providerId="ADAL" clId="{0F7ED5B5-A1BB-40DD-9EC6-0CB743647687}" dt="2022-06-01T12:30:42.730" v="12405"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ord">
        <pc:chgData name="ROSSET Estelle" userId="b6d1c003-2893-4825-ab6c-ff4ad4c01fc2" providerId="ADAL" clId="{0F7ED5B5-A1BB-40DD-9EC6-0CB743647687}" dt="2022-06-02T09:48:25.706" v="14366" actId="20577"/>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6-02T09:48:25.706" v="14366" actId="20577"/>
          <ac:spMkLst>
            <pc:docMk/>
            <pc:sldMk cId="1852527919" sldId="2147469235"/>
            <ac:spMk id="9" creationId="{0FB44834-D9C9-4BE8-BBA1-D845D49CB810}"/>
          </ac:spMkLst>
        </pc:spChg>
        <pc:spChg chg="mod">
          <ac:chgData name="ROSSET Estelle" userId="b6d1c003-2893-4825-ab6c-ff4ad4c01fc2" providerId="ADAL" clId="{0F7ED5B5-A1BB-40DD-9EC6-0CB743647687}" dt="2022-06-02T09:23:10.349" v="13698" actId="20577"/>
          <ac:spMkLst>
            <pc:docMk/>
            <pc:sldMk cId="1852527919" sldId="2147469235"/>
            <ac:spMk id="17" creationId="{92CD2290-0883-4C94-BD51-A25BBB9AC75D}"/>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6-02T09:38:58.224" v="14042" actId="1076"/>
          <ac:picMkLst>
            <pc:docMk/>
            <pc:sldMk cId="1852527919" sldId="2147469235"/>
            <ac:picMk id="4" creationId="{BFE5BFEC-2FBB-476C-A586-A4FC2AC4130F}"/>
          </ac:picMkLst>
        </pc:picChg>
        <pc:picChg chg="add del mod">
          <ac:chgData name="ROSSET Estelle" userId="b6d1c003-2893-4825-ab6c-ff4ad4c01fc2" providerId="ADAL" clId="{0F7ED5B5-A1BB-40DD-9EC6-0CB743647687}" dt="2022-06-02T09:38:54.920" v="14040" actId="478"/>
          <ac:picMkLst>
            <pc:docMk/>
            <pc:sldMk cId="1852527919" sldId="2147469235"/>
            <ac:picMk id="6" creationId="{C7F09538-FF19-4A0A-92E6-44306B27FA50}"/>
          </ac:picMkLst>
        </pc:picChg>
      </pc:sldChg>
      <pc:sldChg chg="addSp delSp modSp add mod ord">
        <pc:chgData name="ROSSET Estelle" userId="b6d1c003-2893-4825-ab6c-ff4ad4c01fc2" providerId="ADAL" clId="{0F7ED5B5-A1BB-40DD-9EC6-0CB743647687}" dt="2022-06-02T09:23:06.824" v="13694" actId="20577"/>
        <pc:sldMkLst>
          <pc:docMk/>
          <pc:sldMk cId="1278864327" sldId="2147469236"/>
        </pc:sldMkLst>
        <pc:spChg chg="add mod">
          <ac:chgData name="ROSSET Estelle" userId="b6d1c003-2893-4825-ab6c-ff4ad4c01fc2" providerId="ADAL" clId="{0F7ED5B5-A1BB-40DD-9EC6-0CB743647687}" dt="2022-06-01T12:28:56.932" v="12377" actId="1076"/>
          <ac:spMkLst>
            <pc:docMk/>
            <pc:sldMk cId="1278864327" sldId="2147469236"/>
            <ac:spMk id="7" creationId="{7923B248-2F2E-48DE-8A0A-45BCA9FCF880}"/>
          </ac:spMkLst>
        </pc:spChg>
        <pc:spChg chg="mod">
          <ac:chgData name="ROSSET Estelle" userId="b6d1c003-2893-4825-ab6c-ff4ad4c01fc2" providerId="ADAL" clId="{0F7ED5B5-A1BB-40DD-9EC6-0CB743647687}" dt="2022-06-02T09:23:06.824" v="13694" actId="20577"/>
          <ac:spMkLst>
            <pc:docMk/>
            <pc:sldMk cId="1278864327" sldId="2147469236"/>
            <ac:spMk id="17" creationId="{92CD2290-0883-4C94-BD51-A25BBB9AC75D}"/>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6-02T09:23:58.506" v="13734" actId="20577"/>
        <pc:sldMkLst>
          <pc:docMk/>
          <pc:sldMk cId="2722114500" sldId="2147469237"/>
        </pc:sldMkLst>
        <pc:spChg chg="add mod">
          <ac:chgData name="ROSSET Estelle" userId="b6d1c003-2893-4825-ab6c-ff4ad4c01fc2" providerId="ADAL" clId="{0F7ED5B5-A1BB-40DD-9EC6-0CB743647687}" dt="2022-06-01T13:58:24.831" v="12468" actId="107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6-02T09:23:58.506" v="13734" actId="20577"/>
          <ac:spMkLst>
            <pc:docMk/>
            <pc:sldMk cId="2722114500" sldId="2147469237"/>
            <ac:spMk id="17" creationId="{92CD2290-0883-4C94-BD51-A25BBB9AC75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del mod">
        <pc:chgData name="ROSSET Estelle" userId="b6d1c003-2893-4825-ab6c-ff4ad4c01fc2" providerId="ADAL" clId="{0F7ED5B5-A1BB-40DD-9EC6-0CB743647687}" dt="2022-06-01T12:52:55.660" v="12409" actId="47"/>
        <pc:sldMkLst>
          <pc:docMk/>
          <pc:sldMk cId="2817243825" sldId="2147469238"/>
        </pc:sldMkLst>
        <pc:spChg chg="add mod">
          <ac:chgData name="ROSSET Estelle" userId="b6d1c003-2893-4825-ab6c-ff4ad4c01fc2" providerId="ADAL" clId="{0F7ED5B5-A1BB-40DD-9EC6-0CB743647687}" dt="2022-05-31T15:48:52.958" v="12349" actId="20577"/>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6-02T09:23:52.648" v="13730" actId="20577"/>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6-02T09:23:52.648" v="13730" actId="20577"/>
          <ac:spMkLst>
            <pc:docMk/>
            <pc:sldMk cId="1042033794" sldId="2147469239"/>
            <ac:spMk id="17" creationId="{92CD2290-0883-4C94-BD51-A25BBB9AC75D}"/>
          </ac:spMkLst>
        </pc:spChg>
        <pc:spChg chg="mod">
          <ac:chgData name="ROSSET Estelle" userId="b6d1c003-2893-4825-ab6c-ff4ad4c01fc2" providerId="ADAL" clId="{0F7ED5B5-A1BB-40DD-9EC6-0CB743647687}" dt="2022-06-01T12:30:52.850" v="12408"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addSp delSp modSp add mod ord">
        <pc:chgData name="ROSSET Estelle" userId="b6d1c003-2893-4825-ab6c-ff4ad4c01fc2" providerId="ADAL" clId="{0F7ED5B5-A1BB-40DD-9EC6-0CB743647687}" dt="2022-06-02T09:49:15.407" v="14372" actId="20577"/>
        <pc:sldMkLst>
          <pc:docMk/>
          <pc:sldMk cId="1391754457" sldId="2147469240"/>
        </pc:sldMkLst>
        <pc:spChg chg="del mod">
          <ac:chgData name="ROSSET Estelle" userId="b6d1c003-2893-4825-ab6c-ff4ad4c01fc2" providerId="ADAL" clId="{0F7ED5B5-A1BB-40DD-9EC6-0CB743647687}" dt="2022-06-01T13:53:55.153" v="12410" actId="478"/>
          <ac:spMkLst>
            <pc:docMk/>
            <pc:sldMk cId="1391754457" sldId="2147469240"/>
            <ac:spMk id="5" creationId="{AC83225C-446A-4BD8-890D-4A4ECB536397}"/>
          </ac:spMkLst>
        </pc:spChg>
        <pc:spChg chg="add mod">
          <ac:chgData name="ROSSET Estelle" userId="b6d1c003-2893-4825-ab6c-ff4ad4c01fc2" providerId="ADAL" clId="{0F7ED5B5-A1BB-40DD-9EC6-0CB743647687}" dt="2022-06-01T13:57:59.349" v="12465" actId="1076"/>
          <ac:spMkLst>
            <pc:docMk/>
            <pc:sldMk cId="1391754457" sldId="2147469240"/>
            <ac:spMk id="8" creationId="{F9BF3092-4FA5-41C8-BB93-91F362FF46B3}"/>
          </ac:spMkLst>
        </pc:spChg>
        <pc:spChg chg="add mod">
          <ac:chgData name="ROSSET Estelle" userId="b6d1c003-2893-4825-ab6c-ff4ad4c01fc2" providerId="ADAL" clId="{0F7ED5B5-A1BB-40DD-9EC6-0CB743647687}" dt="2022-06-02T09:49:15.407" v="14372" actId="20577"/>
          <ac:spMkLst>
            <pc:docMk/>
            <pc:sldMk cId="1391754457" sldId="2147469240"/>
            <ac:spMk id="9" creationId="{73A2019C-7CE3-4327-841D-473C52B89F7A}"/>
          </ac:spMkLst>
        </pc:spChg>
        <pc:spChg chg="mod">
          <ac:chgData name="ROSSET Estelle" userId="b6d1c003-2893-4825-ab6c-ff4ad4c01fc2" providerId="ADAL" clId="{0F7ED5B5-A1BB-40DD-9EC6-0CB743647687}" dt="2022-06-02T09:24:04.607" v="13738" actId="20577"/>
          <ac:spMkLst>
            <pc:docMk/>
            <pc:sldMk cId="1391754457" sldId="2147469240"/>
            <ac:spMk id="17" creationId="{92CD2290-0883-4C94-BD51-A25BBB9AC75D}"/>
          </ac:spMkLst>
        </pc:spChg>
        <pc:spChg chg="mod">
          <ac:chgData name="ROSSET Estelle" userId="b6d1c003-2893-4825-ab6c-ff4ad4c01fc2" providerId="ADAL" clId="{0F7ED5B5-A1BB-40DD-9EC6-0CB743647687}" dt="2022-06-02T09:24:07.808" v="13742" actId="20577"/>
          <ac:spMkLst>
            <pc:docMk/>
            <pc:sldMk cId="1391754457" sldId="2147469240"/>
            <ac:spMk id="18" creationId="{F413A95F-529F-4B01-897D-1961EFE02318}"/>
          </ac:spMkLst>
        </pc:spChg>
        <pc:picChg chg="add mod">
          <ac:chgData name="ROSSET Estelle" userId="b6d1c003-2893-4825-ab6c-ff4ad4c01fc2" providerId="ADAL" clId="{0F7ED5B5-A1BB-40DD-9EC6-0CB743647687}" dt="2022-06-02T09:20:20.515" v="13674" actId="1076"/>
          <ac:picMkLst>
            <pc:docMk/>
            <pc:sldMk cId="1391754457" sldId="2147469240"/>
            <ac:picMk id="4" creationId="{A48E726E-464D-4BFF-B21A-5AC8CEB8F08B}"/>
          </ac:picMkLst>
        </pc:picChg>
      </pc:sldChg>
      <pc:sldChg chg="addSp delSp modSp add del mod ord">
        <pc:chgData name="ROSSET Estelle" userId="b6d1c003-2893-4825-ab6c-ff4ad4c01fc2" providerId="ADAL" clId="{0F7ED5B5-A1BB-40DD-9EC6-0CB743647687}" dt="2022-06-02T09:40:21.963" v="14108" actId="47"/>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6-02T09:23:14.763" v="13702" actId="20577"/>
          <ac:spMkLst>
            <pc:docMk/>
            <pc:sldMk cId="1260566714" sldId="2147469241"/>
            <ac:spMk id="17" creationId="{92CD2290-0883-4C94-BD51-A25BBB9AC75D}"/>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add mod">
          <ac:chgData name="ROSSET Estelle" userId="b6d1c003-2893-4825-ab6c-ff4ad4c01fc2" providerId="ADAL" clId="{0F7ED5B5-A1BB-40DD-9EC6-0CB743647687}" dt="2022-06-02T09:39:22.302" v="14046" actId="1076"/>
          <ac:picMkLst>
            <pc:docMk/>
            <pc:sldMk cId="1260566714" sldId="2147469241"/>
            <ac:picMk id="4" creationId="{41E1606E-24B8-4F7C-A8AC-4B9EEC259124}"/>
          </ac:picMkLst>
        </pc:picChg>
        <pc:picChg chg="del mod">
          <ac:chgData name="ROSSET Estelle" userId="b6d1c003-2893-4825-ab6c-ff4ad4c01fc2" providerId="ADAL" clId="{0F7ED5B5-A1BB-40DD-9EC6-0CB743647687}" dt="2022-06-02T09:39:00.678" v="14043" actId="478"/>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6-02T08:40:27.643" v="12894" actId="47"/>
        <pc:sldMkLst>
          <pc:docMk/>
          <pc:sldMk cId="712649692" sldId="2147469242"/>
        </pc:sldMkLst>
        <pc:spChg chg="mod">
          <ac:chgData name="ROSSET Estelle" userId="b6d1c003-2893-4825-ab6c-ff4ad4c01fc2" providerId="ADAL" clId="{0F7ED5B5-A1BB-40DD-9EC6-0CB743647687}" dt="2022-06-01T12:27:24.841" v="12361" actId="20577"/>
          <ac:spMkLst>
            <pc:docMk/>
            <pc:sldMk cId="712649692" sldId="2147469242"/>
            <ac:spMk id="4" creationId="{B429EAC0-16F2-4D00-91D2-1D9F58DADAB4}"/>
          </ac:spMkLst>
        </pc:sp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Chg chg="addSp delSp modSp add mod">
        <pc:chgData name="ROSSET Estelle" userId="b6d1c003-2893-4825-ab6c-ff4ad4c01fc2" providerId="ADAL" clId="{0F7ED5B5-A1BB-40DD-9EC6-0CB743647687}" dt="2022-06-02T09:36:00.033" v="14039" actId="255"/>
        <pc:sldMkLst>
          <pc:docMk/>
          <pc:sldMk cId="4079063464" sldId="2147469243"/>
        </pc:sldMkLst>
        <pc:spChg chg="del">
          <ac:chgData name="ROSSET Estelle" userId="b6d1c003-2893-4825-ab6c-ff4ad4c01fc2" providerId="ADAL" clId="{0F7ED5B5-A1BB-40DD-9EC6-0CB743647687}" dt="2022-06-02T08:40:31.337" v="12896" actId="478"/>
          <ac:spMkLst>
            <pc:docMk/>
            <pc:sldMk cId="4079063464" sldId="2147469243"/>
            <ac:spMk id="2" creationId="{B1ED050D-9A60-44C8-8A63-1EB2187824AE}"/>
          </ac:spMkLst>
        </pc:spChg>
        <pc:spChg chg="add mod">
          <ac:chgData name="ROSSET Estelle" userId="b6d1c003-2893-4825-ab6c-ff4ad4c01fc2" providerId="ADAL" clId="{0F7ED5B5-A1BB-40DD-9EC6-0CB743647687}" dt="2022-06-02T09:36:00.033" v="14039" actId="255"/>
          <ac:spMkLst>
            <pc:docMk/>
            <pc:sldMk cId="4079063464" sldId="2147469243"/>
            <ac:spMk id="9" creationId="{6324488F-3A20-402E-87BC-0D9461FD9F8D}"/>
          </ac:spMkLst>
        </pc:spChg>
        <pc:spChg chg="mod">
          <ac:chgData name="ROSSET Estelle" userId="b6d1c003-2893-4825-ab6c-ff4ad4c01fc2" providerId="ADAL" clId="{0F7ED5B5-A1BB-40DD-9EC6-0CB743647687}" dt="2022-06-02T09:23:27.666" v="13714" actId="20577"/>
          <ac:spMkLst>
            <pc:docMk/>
            <pc:sldMk cId="4079063464" sldId="2147469243"/>
            <ac:spMk id="17" creationId="{92CD2290-0883-4C94-BD51-A25BBB9AC75D}"/>
          </ac:spMkLst>
        </pc:spChg>
        <pc:spChg chg="mod">
          <ac:chgData name="ROSSET Estelle" userId="b6d1c003-2893-4825-ab6c-ff4ad4c01fc2" providerId="ADAL" clId="{0F7ED5B5-A1BB-40DD-9EC6-0CB743647687}" dt="2022-06-02T08:40:24.263" v="12893" actId="20577"/>
          <ac:spMkLst>
            <pc:docMk/>
            <pc:sldMk cId="4079063464" sldId="2147469243"/>
            <ac:spMk id="18" creationId="{F413A95F-529F-4B01-897D-1961EFE02318}"/>
          </ac:spMkLst>
        </pc:spChg>
        <pc:graphicFrameChg chg="add mod modGraphic">
          <ac:chgData name="ROSSET Estelle" userId="b6d1c003-2893-4825-ab6c-ff4ad4c01fc2" providerId="ADAL" clId="{0F7ED5B5-A1BB-40DD-9EC6-0CB743647687}" dt="2022-06-02T09:35:10.357" v="14038" actId="1076"/>
          <ac:graphicFrameMkLst>
            <pc:docMk/>
            <pc:sldMk cId="4079063464" sldId="2147469243"/>
            <ac:graphicFrameMk id="2" creationId="{4814E329-D468-4E2A-BFC8-C779DAED4B1A}"/>
          </ac:graphicFrameMkLst>
        </pc:graphicFrameChg>
        <pc:picChg chg="del">
          <ac:chgData name="ROSSET Estelle" userId="b6d1c003-2893-4825-ab6c-ff4ad4c01fc2" providerId="ADAL" clId="{0F7ED5B5-A1BB-40DD-9EC6-0CB743647687}" dt="2022-06-02T08:40:29.634" v="12895" actId="478"/>
          <ac:picMkLst>
            <pc:docMk/>
            <pc:sldMk cId="4079063464" sldId="2147469243"/>
            <ac:picMk id="5" creationId="{868C0845-4EA4-451D-B1E0-C5A82743944C}"/>
          </ac:picMkLst>
        </pc:picChg>
        <pc:picChg chg="del">
          <ac:chgData name="ROSSET Estelle" userId="b6d1c003-2893-4825-ab6c-ff4ad4c01fc2" providerId="ADAL" clId="{0F7ED5B5-A1BB-40DD-9EC6-0CB743647687}" dt="2022-06-02T08:40:32.198" v="12897" actId="478"/>
          <ac:picMkLst>
            <pc:docMk/>
            <pc:sldMk cId="4079063464" sldId="2147469243"/>
            <ac:picMk id="8" creationId="{5A552ECD-D92D-4809-99BF-6F39A2BAEBC0}"/>
          </ac:picMkLst>
        </pc:picChg>
        <pc:cxnChg chg="del">
          <ac:chgData name="ROSSET Estelle" userId="b6d1c003-2893-4825-ab6c-ff4ad4c01fc2" providerId="ADAL" clId="{0F7ED5B5-A1BB-40DD-9EC6-0CB743647687}" dt="2022-06-02T09:01:05.797" v="13106" actId="478"/>
          <ac:cxnSpMkLst>
            <pc:docMk/>
            <pc:sldMk cId="4079063464" sldId="2147469243"/>
            <ac:cxnSpMk id="12" creationId="{387BB4FF-E9A2-4309-8DDF-227C231EC00F}"/>
          </ac:cxnSpMkLst>
        </pc:cxnChg>
      </pc:sldChg>
      <pc:sldChg chg="new del">
        <pc:chgData name="ROSSET Estelle" userId="b6d1c003-2893-4825-ab6c-ff4ad4c01fc2" providerId="ADAL" clId="{0F7ED5B5-A1BB-40DD-9EC6-0CB743647687}" dt="2022-06-02T08:59:38.673" v="13081" actId="680"/>
        <pc:sldMkLst>
          <pc:docMk/>
          <pc:sldMk cId="2834573995" sldId="2147469244"/>
        </pc:sldMkLst>
      </pc:sldChg>
      <pc:sldChg chg="addSp delSp modSp add mod">
        <pc:chgData name="ROSSET Estelle" userId="b6d1c003-2893-4825-ab6c-ff4ad4c01fc2" providerId="ADAL" clId="{0F7ED5B5-A1BB-40DD-9EC6-0CB743647687}" dt="2022-06-02T09:53:55.281" v="14397" actId="113"/>
        <pc:sldMkLst>
          <pc:docMk/>
          <pc:sldMk cId="2946332844" sldId="2147469244"/>
        </pc:sldMkLst>
        <pc:spChg chg="add mod">
          <ac:chgData name="ROSSET Estelle" userId="b6d1c003-2893-4825-ab6c-ff4ad4c01fc2" providerId="ADAL" clId="{0F7ED5B5-A1BB-40DD-9EC6-0CB743647687}" dt="2022-06-02T09:53:55.281" v="14397" actId="113"/>
          <ac:spMkLst>
            <pc:docMk/>
            <pc:sldMk cId="2946332844" sldId="2147469244"/>
            <ac:spMk id="7" creationId="{133895C3-7D5F-4DB5-9A1D-AB5C44BFBD69}"/>
          </ac:spMkLst>
        </pc:spChg>
        <pc:spChg chg="del mod">
          <ac:chgData name="ROSSET Estelle" userId="b6d1c003-2893-4825-ab6c-ff4ad4c01fc2" providerId="ADAL" clId="{0F7ED5B5-A1BB-40DD-9EC6-0CB743647687}" dt="2022-06-02T09:39:52.250" v="14054" actId="478"/>
          <ac:spMkLst>
            <pc:docMk/>
            <pc:sldMk cId="2946332844" sldId="2147469244"/>
            <ac:spMk id="9" creationId="{0FB44834-D9C9-4BE8-BBA1-D845D49CB810}"/>
          </ac:spMkLst>
        </pc:spChg>
        <pc:spChg chg="mod">
          <ac:chgData name="ROSSET Estelle" userId="b6d1c003-2893-4825-ab6c-ff4ad4c01fc2" providerId="ADAL" clId="{0F7ED5B5-A1BB-40DD-9EC6-0CB743647687}" dt="2022-06-02T09:39:31.713" v="14049" actId="20577"/>
          <ac:spMkLst>
            <pc:docMk/>
            <pc:sldMk cId="2946332844" sldId="2147469244"/>
            <ac:spMk id="18" creationId="{F413A95F-529F-4B01-897D-1961EFE02318}"/>
          </ac:spMkLst>
        </pc:spChg>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02/06/2022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182679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219576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203721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hyperlink" Target="https://github.com/ERossetBD/starter.k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Pack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2 juin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545061"/>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ooks dans le pre-commit, on lance la commande : </a:t>
            </a:r>
            <a:r>
              <a:rPr lang="fr-FR" b="1" dirty="0">
                <a:solidFill>
                  <a:srgbClr val="161A3B"/>
                </a:solidFill>
                <a:latin typeface="Calibri" panose="020F0502020204030204"/>
              </a:rPr>
              <a:t>pre-commit install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Pack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4" name="Image 3">
            <a:extLst>
              <a:ext uri="{FF2B5EF4-FFF2-40B4-BE49-F238E27FC236}">
                <a16:creationId xmlns:a16="http://schemas.microsoft.com/office/drawing/2014/main" id="{A48E726E-464D-4BFF-B21A-5AC8CEB8F08B}"/>
              </a:ext>
            </a:extLst>
          </p:cNvPr>
          <p:cNvPicPr>
            <a:picLocks noChangeAspect="1"/>
          </p:cNvPicPr>
          <p:nvPr/>
        </p:nvPicPr>
        <p:blipFill>
          <a:blip r:embed="rId3"/>
          <a:stretch>
            <a:fillRect/>
          </a:stretch>
        </p:blipFill>
        <p:spPr>
          <a:xfrm>
            <a:off x="1024086" y="2170810"/>
            <a:ext cx="5487942" cy="3602989"/>
          </a:xfrm>
          <a:prstGeom prst="rect">
            <a:avLst/>
          </a:prstGeom>
        </p:spPr>
      </p:pic>
      <p:sp>
        <p:nvSpPr>
          <p:cNvPr id="8" name="ZoneTexte 7">
            <a:extLst>
              <a:ext uri="{FF2B5EF4-FFF2-40B4-BE49-F238E27FC236}">
                <a16:creationId xmlns:a16="http://schemas.microsoft.com/office/drawing/2014/main" id="{F9BF3092-4FA5-41C8-BB93-91F362FF46B3}"/>
              </a:ext>
            </a:extLst>
          </p:cNvPr>
          <p:cNvSpPr txBox="1"/>
          <p:nvPr/>
        </p:nvSpPr>
        <p:spPr>
          <a:xfrm>
            <a:off x="1110718" y="1396303"/>
            <a:ext cx="10802620" cy="774507"/>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starter kit est disponible sur GitHub : </a:t>
            </a:r>
            <a:r>
              <a:rPr lang="fr-FR" dirty="0">
                <a:solidFill>
                  <a:schemeClr val="bg1">
                    <a:lumMod val="50000"/>
                    <a:lumOff val="50000"/>
                  </a:schemeClr>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dirty="0">
              <a:solidFill>
                <a:schemeClr val="bg1">
                  <a:lumMod val="50000"/>
                  <a:lumOff val="50000"/>
                </a:schemeClr>
              </a:solidFill>
              <a:latin typeface="Calibri" panose="020F0502020204030204"/>
            </a:endParaRPr>
          </a:p>
          <a:p>
            <a:pPr marL="285750" indent="-285750" algn="just">
              <a:lnSpc>
                <a:spcPct val="107000"/>
              </a:lnSpc>
              <a:spcAft>
                <a:spcPts val="800"/>
              </a:spcAft>
              <a:buFontTx/>
              <a:buChar char="-"/>
            </a:pPr>
            <a:endParaRPr lang="fr-FR" dirty="0">
              <a:solidFill>
                <a:srgbClr val="000000"/>
              </a:solidFill>
              <a:latin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73A2019C-7CE3-4327-841D-473C52B89F7A}"/>
              </a:ext>
            </a:extLst>
          </p:cNvPr>
          <p:cNvSpPr txBox="1"/>
          <p:nvPr/>
        </p:nvSpPr>
        <p:spPr>
          <a:xfrm>
            <a:off x="6626687" y="2087808"/>
            <a:ext cx="5286651" cy="372807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Se placer à l’emplacement où vous souhaitez travailler sur votre projet :</a:t>
            </a:r>
          </a:p>
          <a:p>
            <a:pPr algn="just">
              <a:lnSpc>
                <a:spcPct val="107000"/>
              </a:lnSpc>
              <a:spcAft>
                <a:spcPts val="800"/>
              </a:spcAft>
            </a:pPr>
            <a:r>
              <a:rPr lang="fr-FR" dirty="0">
                <a:solidFill>
                  <a:srgbClr val="161A3B"/>
                </a:solidFill>
                <a:latin typeface="Calibri" panose="020F0502020204030204"/>
                <a:cs typeface="Arial" panose="020B0604020202020204" pitchFamily="34" charset="0"/>
              </a:rPr>
              <a:t>     </a:t>
            </a:r>
            <a:r>
              <a:rPr lang="fr-FR" b="1" dirty="0">
                <a:solidFill>
                  <a:srgbClr val="161A3B"/>
                </a:solidFill>
                <a:latin typeface="Calibri" panose="020F0502020204030204"/>
                <a:cs typeface="Arial" panose="020B0604020202020204" pitchFamily="34" charset="0"/>
              </a:rPr>
              <a:t>cd [emplacement choisi par l’utilisateur]</a:t>
            </a:r>
          </a:p>
          <a:p>
            <a:pPr marL="285750" indent="-285750">
              <a:lnSpc>
                <a:spcPct val="107000"/>
              </a:lnSpc>
              <a:spcAft>
                <a:spcPts val="800"/>
              </a:spcAft>
              <a:buFontTx/>
              <a:buChar char="-"/>
            </a:pPr>
            <a:r>
              <a:rPr lang="fr-FR" dirty="0">
                <a:solidFill>
                  <a:srgbClr val="161A3B"/>
                </a:solidFill>
                <a:latin typeface="Calibri" panose="020F0502020204030204"/>
              </a:rPr>
              <a:t>Faire la commande git clone :</a:t>
            </a:r>
          </a:p>
          <a:p>
            <a:pPr>
              <a:lnSpc>
                <a:spcPct val="107000"/>
              </a:lnSpc>
              <a:spcAft>
                <a:spcPts val="800"/>
              </a:spcAft>
            </a:pPr>
            <a:r>
              <a:rPr lang="fr-FR" b="1" dirty="0">
                <a:solidFill>
                  <a:srgbClr val="161A3B"/>
                </a:solidFill>
                <a:latin typeface="Calibri" panose="020F0502020204030204"/>
              </a:rPr>
              <a:t>     git </a:t>
            </a:r>
            <a:r>
              <a:rPr lang="fr-FR" b="1" dirty="0">
                <a:solidFill>
                  <a:schemeClr val="bg1"/>
                </a:solidFill>
                <a:latin typeface="Calibri" panose="020F0502020204030204"/>
              </a:rPr>
              <a:t>clone </a:t>
            </a:r>
            <a:r>
              <a:rPr lang="fr-FR" sz="1600" b="1" dirty="0">
                <a:solidFill>
                  <a:schemeClr val="bg1"/>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sz="1600" b="1" dirty="0">
              <a:solidFill>
                <a:schemeClr val="bg1"/>
              </a:solidFill>
              <a:latin typeface="Calibri" panose="020F0502020204030204"/>
            </a:endParaRPr>
          </a:p>
          <a:p>
            <a:pPr>
              <a:lnSpc>
                <a:spcPct val="107000"/>
              </a:lnSpc>
              <a:spcAft>
                <a:spcPts val="800"/>
              </a:spcAft>
            </a:pPr>
            <a:endParaRPr lang="fr-FR" sz="1600" b="1" dirty="0">
              <a:solidFill>
                <a:schemeClr val="bg1"/>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rPr>
              <a:t>Dans le cas où une actualisation du starter kit serait disponible, on peut récupérer les mises à jour :</a:t>
            </a:r>
          </a:p>
          <a:p>
            <a:pPr>
              <a:lnSpc>
                <a:spcPct val="107000"/>
              </a:lnSpc>
              <a:spcAft>
                <a:spcPts val="800"/>
              </a:spcAft>
            </a:pPr>
            <a:r>
              <a:rPr lang="fr-FR" b="1" dirty="0">
                <a:solidFill>
                  <a:srgbClr val="161A3B"/>
                </a:solidFill>
                <a:latin typeface="Calibri" panose="020F0502020204030204"/>
              </a:rPr>
              <a:t>      git </a:t>
            </a:r>
            <a:r>
              <a:rPr lang="fr-FR" b="1" dirty="0" err="1">
                <a:solidFill>
                  <a:schemeClr val="bg1"/>
                </a:solidFill>
                <a:latin typeface="Calibri" panose="020F0502020204030204"/>
              </a:rPr>
              <a:t>fetch</a:t>
            </a:r>
            <a:r>
              <a:rPr lang="fr-FR" b="1" dirty="0">
                <a:solidFill>
                  <a:schemeClr val="bg1"/>
                </a:solidFill>
                <a:latin typeface="Calibri" panose="020F0502020204030204"/>
              </a:rPr>
              <a:t> --all</a:t>
            </a:r>
          </a:p>
          <a:p>
            <a:pPr>
              <a:lnSpc>
                <a:spcPct val="107000"/>
              </a:lnSpc>
              <a:spcAft>
                <a:spcPts val="800"/>
              </a:spcAft>
            </a:pPr>
            <a:r>
              <a:rPr lang="fr-FR" b="1" dirty="0">
                <a:solidFill>
                  <a:schemeClr val="bg1"/>
                </a:solidFill>
                <a:latin typeface="Calibri" panose="020F0502020204030204"/>
              </a:rPr>
              <a:t>      git pull origin master</a:t>
            </a:r>
            <a:endParaRPr lang="fr-FR" dirty="0">
              <a:solidFill>
                <a:srgbClr val="161A3B"/>
              </a:solidFill>
              <a:latin typeface="Calibri" panose="020F0502020204030204"/>
            </a:endParaRPr>
          </a:p>
        </p:txBody>
      </p:sp>
    </p:spTree>
    <p:extLst>
      <p:ext uri="{BB962C8B-B14F-4D97-AF65-F5344CB8AC3E}">
        <p14:creationId xmlns:p14="http://schemas.microsoft.com/office/powerpoint/2010/main" val="13917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kit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633885"/>
            <a:ext cx="5625996" cy="4876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Tester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Kit</a:t>
            </a: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949629" y="1172948"/>
            <a:ext cx="10052667" cy="523393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9" name="ZoneTexte 8">
            <a:extLst>
              <a:ext uri="{FF2B5EF4-FFF2-40B4-BE49-F238E27FC236}">
                <a16:creationId xmlns:a16="http://schemas.microsoft.com/office/drawing/2014/main" id="{0FB44834-D9C9-4BE8-BBA1-D845D49CB810}"/>
              </a:ext>
            </a:extLst>
          </p:cNvPr>
          <p:cNvSpPr txBox="1"/>
          <p:nvPr/>
        </p:nvSpPr>
        <p:spPr>
          <a:xfrm>
            <a:off x="4811405" y="1564572"/>
            <a:ext cx="6377295"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contient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contient les scripts permettant de faire les tests unitaires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des tests de notre projet (avec le package coverage)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pic>
        <p:nvPicPr>
          <p:cNvPr id="4" name="Image 3">
            <a:extLst>
              <a:ext uri="{FF2B5EF4-FFF2-40B4-BE49-F238E27FC236}">
                <a16:creationId xmlns:a16="http://schemas.microsoft.com/office/drawing/2014/main" id="{BFE5BFEC-2FBB-476C-A586-A4FC2AC4130F}"/>
              </a:ext>
            </a:extLst>
          </p:cNvPr>
          <p:cNvPicPr>
            <a:picLocks noChangeAspect="1"/>
          </p:cNvPicPr>
          <p:nvPr/>
        </p:nvPicPr>
        <p:blipFill>
          <a:blip r:embed="rId3"/>
          <a:stretch>
            <a:fillRect/>
          </a:stretch>
        </p:blipFill>
        <p:spPr>
          <a:xfrm>
            <a:off x="1371753" y="1513991"/>
            <a:ext cx="3057525" cy="4476750"/>
          </a:xfrm>
          <a:prstGeom prst="rect">
            <a:avLst/>
          </a:prstGeom>
        </p:spPr>
      </p:pic>
    </p:spTree>
    <p:extLst>
      <p:ext uri="{BB962C8B-B14F-4D97-AF65-F5344CB8AC3E}">
        <p14:creationId xmlns:p14="http://schemas.microsoft.com/office/powerpoint/2010/main" val="185252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4" name="Image 3">
            <a:extLst>
              <a:ext uri="{FF2B5EF4-FFF2-40B4-BE49-F238E27FC236}">
                <a16:creationId xmlns:a16="http://schemas.microsoft.com/office/drawing/2014/main" id="{BFE5BFEC-2FBB-476C-A586-A4FC2AC4130F}"/>
              </a:ext>
            </a:extLst>
          </p:cNvPr>
          <p:cNvPicPr>
            <a:picLocks noChangeAspect="1"/>
          </p:cNvPicPr>
          <p:nvPr/>
        </p:nvPicPr>
        <p:blipFill>
          <a:blip r:embed="rId3"/>
          <a:stretch>
            <a:fillRect/>
          </a:stretch>
        </p:blipFill>
        <p:spPr>
          <a:xfrm>
            <a:off x="1371753" y="1513991"/>
            <a:ext cx="3057525" cy="4476750"/>
          </a:xfrm>
          <a:prstGeom prst="rect">
            <a:avLst/>
          </a:prstGeom>
        </p:spPr>
      </p:pic>
      <p:sp>
        <p:nvSpPr>
          <p:cNvPr id="7" name="ZoneTexte 6">
            <a:extLst>
              <a:ext uri="{FF2B5EF4-FFF2-40B4-BE49-F238E27FC236}">
                <a16:creationId xmlns:a16="http://schemas.microsoft.com/office/drawing/2014/main" id="{133895C3-7D5F-4DB5-9A1D-AB5C44BFBD69}"/>
              </a:ext>
            </a:extLst>
          </p:cNvPr>
          <p:cNvSpPr txBox="1"/>
          <p:nvPr/>
        </p:nvSpPr>
        <p:spPr>
          <a:xfrm>
            <a:off x="4663921" y="1613319"/>
            <a:ext cx="7209145" cy="4770537"/>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a:t>
            </a:r>
            <a:r>
              <a:rPr lang="fr-FR" sz="1600" b="1" dirty="0">
                <a:solidFill>
                  <a:srgbClr val="161A3B"/>
                </a:solidFill>
                <a:latin typeface="Calibri" panose="020F0502020204030204"/>
              </a:rPr>
              <a:t> .</a:t>
            </a:r>
            <a:r>
              <a:rPr lang="fr-FR" sz="1600" b="1" dirty="0" err="1">
                <a:solidFill>
                  <a:srgbClr val="161A3B"/>
                </a:solidFill>
                <a:latin typeface="Calibri" panose="020F0502020204030204"/>
              </a:rPr>
              <a:t>precommit-config.yaml</a:t>
            </a:r>
            <a:r>
              <a:rPr lang="fr-FR" sz="1600" dirty="0">
                <a:solidFill>
                  <a:srgbClr val="161A3B"/>
                </a:solidFill>
                <a:latin typeface="Calibri" panose="020F0502020204030204"/>
              </a:rPr>
              <a:t> : il permet de configurer quelles vérifications sont à exécuter au moment de faire un git commit (avec package pre-commit)</a:t>
            </a:r>
          </a:p>
          <a:p>
            <a:pPr marL="285750" indent="-285750" algn="just">
              <a:buFont typeface="Courier New" panose="02070309020205020404" pitchFamily="49" charset="0"/>
              <a:buChar char="o"/>
            </a:pPr>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liste les packages de l'environnement de travail du développeur et qui sont donc nécessaires au bon fonctionnement du code</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err="1">
                <a:solidFill>
                  <a:srgbClr val="161A3B"/>
                </a:solidFill>
                <a:latin typeface="Calibri" panose="020F0502020204030204"/>
              </a:rPr>
              <a:t>setup.cfg</a:t>
            </a:r>
            <a:r>
              <a:rPr lang="fr-FR" sz="1600" b="1" dirty="0">
                <a:solidFill>
                  <a:srgbClr val="161A3B"/>
                </a:solidFill>
                <a:latin typeface="Calibri" panose="020F0502020204030204"/>
              </a:rPr>
              <a:t> : </a:t>
            </a:r>
            <a:r>
              <a:rPr lang="fr-FR" sz="1600" dirty="0">
                <a:solidFill>
                  <a:srgbClr val="161A3B"/>
                </a:solidFill>
                <a:latin typeface="Calibri" panose="020F0502020204030204"/>
              </a:rPr>
              <a:t>fichier de configuration utilisé pour décrire de manière macro le contenu d'un répertoire projet et les informations principales associées</a:t>
            </a:r>
          </a:p>
          <a:p>
            <a:pPr marL="285750" indent="-285750" algn="just">
              <a:buFont typeface="Courier New" panose="02070309020205020404" pitchFamily="49" charset="0"/>
              <a:buChar char="o"/>
            </a:pP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294633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LINTERS VS FORMATEURS : différences</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au 3">
            <a:extLst>
              <a:ext uri="{FF2B5EF4-FFF2-40B4-BE49-F238E27FC236}">
                <a16:creationId xmlns:a16="http://schemas.microsoft.com/office/drawing/2014/main" id="{4814E329-D468-4E2A-BFC8-C779DAED4B1A}"/>
              </a:ext>
            </a:extLst>
          </p:cNvPr>
          <p:cNvGraphicFramePr>
            <a:graphicFrameLocks noGrp="1"/>
          </p:cNvGraphicFramePr>
          <p:nvPr>
            <p:extLst>
              <p:ext uri="{D42A27DB-BD31-4B8C-83A1-F6EECF244321}">
                <p14:modId xmlns:p14="http://schemas.microsoft.com/office/powerpoint/2010/main" val="2665922852"/>
              </p:ext>
            </p:extLst>
          </p:nvPr>
        </p:nvGraphicFramePr>
        <p:xfrm>
          <a:off x="1384099" y="3429000"/>
          <a:ext cx="9576000" cy="2584101"/>
        </p:xfrm>
        <a:graphic>
          <a:graphicData uri="http://schemas.openxmlformats.org/drawingml/2006/table">
            <a:tbl>
              <a:tblPr firstRow="1" bandRow="1">
                <a:tableStyleId>{7DF18680-E054-41AD-8BC1-D1AEF772440D}</a:tableStyleId>
              </a:tblPr>
              <a:tblGrid>
                <a:gridCol w="5396004">
                  <a:extLst>
                    <a:ext uri="{9D8B030D-6E8A-4147-A177-3AD203B41FA5}">
                      <a16:colId xmlns:a16="http://schemas.microsoft.com/office/drawing/2014/main" val="3965005634"/>
                    </a:ext>
                  </a:extLst>
                </a:gridCol>
                <a:gridCol w="2089998">
                  <a:extLst>
                    <a:ext uri="{9D8B030D-6E8A-4147-A177-3AD203B41FA5}">
                      <a16:colId xmlns:a16="http://schemas.microsoft.com/office/drawing/2014/main" val="4104403908"/>
                    </a:ext>
                  </a:extLst>
                </a:gridCol>
                <a:gridCol w="2089998">
                  <a:extLst>
                    <a:ext uri="{9D8B030D-6E8A-4147-A177-3AD203B41FA5}">
                      <a16:colId xmlns:a16="http://schemas.microsoft.com/office/drawing/2014/main" val="342405535"/>
                    </a:ext>
                  </a:extLst>
                </a:gridCol>
              </a:tblGrid>
              <a:tr h="460102">
                <a:tc>
                  <a:txBody>
                    <a:bodyPr/>
                    <a:lstStyle/>
                    <a:p>
                      <a:pPr algn="ctr"/>
                      <a:r>
                        <a:rPr lang="fr-FR" dirty="0">
                          <a:solidFill>
                            <a:schemeClr val="tx1"/>
                          </a:solidFill>
                        </a:rPr>
                        <a:t>Caractéristiques</a:t>
                      </a:r>
                    </a:p>
                  </a:txBody>
                  <a:tcPr>
                    <a:solidFill>
                      <a:srgbClr val="6D77D1"/>
                    </a:solidFill>
                  </a:tcPr>
                </a:tc>
                <a:tc>
                  <a:txBody>
                    <a:bodyPr/>
                    <a:lstStyle/>
                    <a:p>
                      <a:pPr algn="ctr"/>
                      <a:r>
                        <a:rPr lang="fr-FR" dirty="0">
                          <a:solidFill>
                            <a:schemeClr val="tx1"/>
                          </a:solidFill>
                        </a:rPr>
                        <a:t>Linter</a:t>
                      </a:r>
                    </a:p>
                  </a:txBody>
                  <a:tcPr>
                    <a:solidFill>
                      <a:srgbClr val="6D77D1"/>
                    </a:solidFill>
                  </a:tcPr>
                </a:tc>
                <a:tc>
                  <a:txBody>
                    <a:bodyPr/>
                    <a:lstStyle/>
                    <a:p>
                      <a:pPr algn="ctr"/>
                      <a:r>
                        <a:rPr lang="fr-FR" dirty="0">
                          <a:solidFill>
                            <a:schemeClr val="tx1"/>
                          </a:solidFill>
                        </a:rPr>
                        <a:t>Formateur</a:t>
                      </a:r>
                    </a:p>
                  </a:txBody>
                  <a:tcPr>
                    <a:solidFill>
                      <a:srgbClr val="6D77D1"/>
                    </a:solidFill>
                  </a:tcPr>
                </a:tc>
                <a:extLst>
                  <a:ext uri="{0D108BD9-81ED-4DB2-BD59-A6C34878D82A}">
                    <a16:rowId xmlns:a16="http://schemas.microsoft.com/office/drawing/2014/main" val="2644972494"/>
                  </a:ext>
                </a:extLst>
              </a:tr>
              <a:tr h="460102">
                <a:tc>
                  <a:txBody>
                    <a:bodyPr/>
                    <a:lstStyle/>
                    <a:p>
                      <a:pPr algn="l"/>
                      <a:r>
                        <a:rPr lang="fr-FR" dirty="0">
                          <a:solidFill>
                            <a:schemeClr val="bg1"/>
                          </a:solidFill>
                        </a:rPr>
                        <a:t>Applique le même format (style) sur l’ensemble du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extLst>
                  <a:ext uri="{0D108BD9-81ED-4DB2-BD59-A6C34878D82A}">
                    <a16:rowId xmlns:a16="http://schemas.microsoft.com/office/drawing/2014/main" val="3026128739"/>
                  </a:ext>
                </a:extLst>
              </a:tr>
              <a:tr h="743693">
                <a:tc>
                  <a:txBody>
                    <a:bodyPr/>
                    <a:lstStyle/>
                    <a:p>
                      <a:pPr algn="l"/>
                      <a:r>
                        <a:rPr lang="fr-FR" dirty="0">
                          <a:solidFill>
                            <a:schemeClr val="bg1"/>
                          </a:solidFill>
                        </a:rPr>
                        <a:t>Applique les bonnes pratiques du langage de programmation et corrige les erreurs de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b="1" dirty="0">
                        <a:solidFill>
                          <a:schemeClr val="bg1"/>
                        </a:solidFill>
                      </a:endParaRPr>
                    </a:p>
                  </a:txBody>
                  <a:tcPr anchor="ctr"/>
                </a:tc>
                <a:extLst>
                  <a:ext uri="{0D108BD9-81ED-4DB2-BD59-A6C34878D82A}">
                    <a16:rowId xmlns:a16="http://schemas.microsoft.com/office/drawing/2014/main" val="3382915224"/>
                  </a:ext>
                </a:extLst>
              </a:tr>
              <a:tr h="460102">
                <a:tc>
                  <a:txBody>
                    <a:bodyPr/>
                    <a:lstStyle/>
                    <a:p>
                      <a:pPr algn="l"/>
                      <a:r>
                        <a:rPr lang="fr-FR" dirty="0">
                          <a:solidFill>
                            <a:schemeClr val="bg1"/>
                          </a:solidFill>
                        </a:rPr>
                        <a:t>Détecte l’erreur et laisse la main au développeur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dirty="0">
                        <a:solidFill>
                          <a:schemeClr val="tx1"/>
                        </a:solidFill>
                      </a:endParaRPr>
                    </a:p>
                  </a:txBody>
                  <a:tcPr anchor="ctr"/>
                </a:tc>
                <a:extLst>
                  <a:ext uri="{0D108BD9-81ED-4DB2-BD59-A6C34878D82A}">
                    <a16:rowId xmlns:a16="http://schemas.microsoft.com/office/drawing/2014/main" val="4240061489"/>
                  </a:ext>
                </a:extLst>
              </a:tr>
              <a:tr h="460102">
                <a:tc>
                  <a:txBody>
                    <a:bodyPr/>
                    <a:lstStyle/>
                    <a:p>
                      <a:pPr algn="l"/>
                      <a:r>
                        <a:rPr lang="fr-FR" dirty="0">
                          <a:solidFill>
                            <a:schemeClr val="bg1"/>
                          </a:solidFill>
                        </a:rPr>
                        <a:t>Corrige automatiquement le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b="1" dirty="0">
                        <a:solidFill>
                          <a:schemeClr val="bg1"/>
                        </a:solidFill>
                      </a:endParaRPr>
                    </a:p>
                  </a:txBody>
                  <a:tcPr anchor="ctr"/>
                </a:tc>
                <a:tc>
                  <a:txBody>
                    <a:bodyPr/>
                    <a:lstStyle/>
                    <a:p>
                      <a:pPr algn="ctr"/>
                      <a:r>
                        <a:rPr lang="fr-FR" b="1" dirty="0">
                          <a:solidFill>
                            <a:schemeClr val="bg1"/>
                          </a:solidFill>
                        </a:rPr>
                        <a:t>X</a:t>
                      </a:r>
                      <a:endParaRPr lang="fr-FR" dirty="0">
                        <a:solidFill>
                          <a:schemeClr val="tx1"/>
                        </a:solidFill>
                      </a:endParaRPr>
                    </a:p>
                  </a:txBody>
                  <a:tcPr anchor="ctr"/>
                </a:tc>
                <a:extLst>
                  <a:ext uri="{0D108BD9-81ED-4DB2-BD59-A6C34878D82A}">
                    <a16:rowId xmlns:a16="http://schemas.microsoft.com/office/drawing/2014/main" val="3803763041"/>
                  </a:ext>
                </a:extLst>
              </a:tr>
            </a:tbl>
          </a:graphicData>
        </a:graphic>
      </p:graphicFrame>
      <p:sp>
        <p:nvSpPr>
          <p:cNvPr id="9" name="ZoneTexte 8">
            <a:extLst>
              <a:ext uri="{FF2B5EF4-FFF2-40B4-BE49-F238E27FC236}">
                <a16:creationId xmlns:a16="http://schemas.microsoft.com/office/drawing/2014/main" id="{6324488F-3A20-402E-87BC-0D9461FD9F8D}"/>
              </a:ext>
            </a:extLst>
          </p:cNvPr>
          <p:cNvSpPr txBox="1"/>
          <p:nvPr/>
        </p:nvSpPr>
        <p:spPr>
          <a:xfrm>
            <a:off x="1656364" y="1339417"/>
            <a:ext cx="8384260" cy="1780424"/>
          </a:xfrm>
          <a:prstGeom prst="rect">
            <a:avLst/>
          </a:prstGeom>
          <a:noFill/>
        </p:spPr>
        <p:txBody>
          <a:bodyPr wrap="square" rtlCol="0">
            <a:spAutoFit/>
          </a:bodyPr>
          <a:lstStyle/>
          <a:p>
            <a:pPr marL="285750" indent="-285750" algn="just">
              <a:lnSpc>
                <a:spcPct val="107000"/>
              </a:lnSpc>
              <a:spcAft>
                <a:spcPts val="1200"/>
              </a:spcAft>
              <a:buFontTx/>
              <a:buChar char="-"/>
            </a:pPr>
            <a:r>
              <a:rPr lang="fr-FR" dirty="0">
                <a:solidFill>
                  <a:srgbClr val="161A3B"/>
                </a:solidFill>
                <a:latin typeface="Calibri" panose="020F0502020204030204"/>
              </a:rPr>
              <a:t>Lorsqu’on travaille sur du code au sein d’une équipe, il est conseillé de :</a:t>
            </a:r>
          </a:p>
          <a:p>
            <a:pPr marL="742950" lvl="1" indent="-285750" algn="just">
              <a:lnSpc>
                <a:spcPct val="107000"/>
              </a:lnSpc>
              <a:spcAft>
                <a:spcPts val="800"/>
              </a:spcAft>
              <a:buFont typeface="Courier New" panose="02070309020205020404" pitchFamily="49" charset="0"/>
              <a:buChar char="o"/>
            </a:pPr>
            <a:r>
              <a:rPr lang="fr-FR" sz="1700" dirty="0">
                <a:solidFill>
                  <a:srgbClr val="161A3B"/>
                </a:solidFill>
                <a:latin typeface="Calibri" panose="020F0502020204030204"/>
              </a:rPr>
              <a:t>Le </a:t>
            </a:r>
            <a:r>
              <a:rPr lang="fr-FR" sz="1700" b="1" dirty="0">
                <a:solidFill>
                  <a:schemeClr val="bg2"/>
                </a:solidFill>
              </a:rPr>
              <a:t>même format </a:t>
            </a:r>
            <a:r>
              <a:rPr lang="fr-FR" sz="1700" dirty="0">
                <a:solidFill>
                  <a:srgbClr val="161A3B"/>
                </a:solidFill>
                <a:latin typeface="Calibri" panose="020F0502020204030204"/>
              </a:rPr>
              <a:t>de code soit appliqué sur l’ensemble du code</a:t>
            </a:r>
          </a:p>
          <a:p>
            <a:pPr marL="742950" lvl="1" indent="-285750" algn="just">
              <a:lnSpc>
                <a:spcPct val="107000"/>
              </a:lnSpc>
              <a:spcAft>
                <a:spcPts val="2400"/>
              </a:spcAft>
              <a:buFont typeface="Courier New" panose="02070309020205020404" pitchFamily="49" charset="0"/>
              <a:buChar char="o"/>
            </a:pPr>
            <a:r>
              <a:rPr lang="fr-FR" sz="1700" dirty="0">
                <a:solidFill>
                  <a:srgbClr val="161A3B"/>
                </a:solidFill>
                <a:latin typeface="Calibri" panose="020F0502020204030204"/>
              </a:rPr>
              <a:t>Les </a:t>
            </a:r>
            <a:r>
              <a:rPr lang="fr-FR" sz="1700" b="1" dirty="0">
                <a:solidFill>
                  <a:schemeClr val="bg2"/>
                </a:solidFill>
              </a:rPr>
              <a:t>bonnes pratiques </a:t>
            </a:r>
            <a:r>
              <a:rPr lang="fr-FR" sz="1700" dirty="0">
                <a:solidFill>
                  <a:srgbClr val="161A3B"/>
                </a:solidFill>
                <a:latin typeface="Calibri" panose="020F0502020204030204"/>
              </a:rPr>
              <a:t>soient bien mises en œuvre par les développeurs</a:t>
            </a:r>
          </a:p>
          <a:p>
            <a:pPr algn="just">
              <a:lnSpc>
                <a:spcPct val="107000"/>
              </a:lnSpc>
              <a:spcAft>
                <a:spcPts val="800"/>
              </a:spcAft>
            </a:pPr>
            <a:r>
              <a:rPr lang="fr-FR" dirty="0">
                <a:solidFill>
                  <a:srgbClr val="161A3B"/>
                </a:solidFill>
                <a:latin typeface="Calibri" panose="020F0502020204030204"/>
              </a:rPr>
              <a:t>-    Pour faciliter cela, plusieurs outils existent : les linters et les formateurs de code</a:t>
            </a:r>
          </a:p>
        </p:txBody>
      </p:sp>
    </p:spTree>
    <p:extLst>
      <p:ext uri="{BB962C8B-B14F-4D97-AF65-F5344CB8AC3E}">
        <p14:creationId xmlns:p14="http://schemas.microsoft.com/office/powerpoint/2010/main" val="4079063464"/>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66BFA5-2A00-49A8-B355-DC01D4DD56AA}">
  <ds:schemaRefs>
    <ds:schemaRef ds:uri="http://schemas.microsoft.com/sharepoint/v3/contenttype/forms"/>
  </ds:schemaRefs>
</ds:datastoreItem>
</file>

<file path=customXml/itemProps3.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236</TotalTime>
  <Words>1890</Words>
  <Application>Microsoft Office PowerPoint</Application>
  <PresentationFormat>Grand écran</PresentationFormat>
  <Paragraphs>195</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2022-06-02T09:53:55Z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